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7" r:id="rId13"/>
    <p:sldId id="281" r:id="rId14"/>
    <p:sldId id="282" r:id="rId15"/>
    <p:sldId id="283" r:id="rId16"/>
    <p:sldId id="288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992888" cy="388843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Использование технологии  </a:t>
            </a: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здоровьесбережения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в практической работе музыкального руководителя 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912768" cy="15841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МБДОУ «ЦРР –Детский сад №84 «Золотое зернышко»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 опыта работы </a:t>
            </a:r>
          </a:p>
          <a:p>
            <a:pPr>
              <a:defRPr/>
            </a:pPr>
            <a:r>
              <a:rPr lang="ru-RU" sz="35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Баранковой</a:t>
            </a:r>
            <a:r>
              <a:rPr lang="ru-RU" sz="35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Натальи Николаевны</a:t>
            </a:r>
          </a:p>
          <a:p>
            <a:pPr>
              <a:defRPr/>
            </a:pPr>
            <a:endParaRPr lang="ru-RU" b="1" i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Артикуляционная гимнастика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Содержимое 4" descr="P1010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Оздоровительные и </a:t>
            </a:r>
            <a:r>
              <a:rPr lang="ru-RU" sz="40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фонопедические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упражнения </a:t>
            </a:r>
          </a:p>
        </p:txBody>
      </p:sp>
      <p:pic>
        <p:nvPicPr>
          <p:cNvPr id="7" name="Picture 2" descr="C:\Users\ACER\фото по здоровьюсбережению\P1010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4038600" cy="3028950"/>
          </a:xfrm>
        </p:spPr>
      </p:pic>
      <p:pic>
        <p:nvPicPr>
          <p:cNvPr id="8" name="Picture 2" descr="C:\Users\ACER\фото по здоровьюсбережению\P1010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90187" y="2132856"/>
            <a:ext cx="3072341" cy="23042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Речевые игры</a:t>
            </a:r>
          </a:p>
        </p:txBody>
      </p:sp>
      <p:pic>
        <p:nvPicPr>
          <p:cNvPr id="15363" name="Содержимое 5" descr="P1010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4634"/>
            <a:ext cx="4038600" cy="3028950"/>
          </a:xfrm>
        </p:spPr>
      </p:pic>
      <p:pic>
        <p:nvPicPr>
          <p:cNvPr id="15364" name="Picture 2" descr="C:\Users\ACER\фото по здоровьюсбережению\P1010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7900" y="3173413"/>
            <a:ext cx="4038600" cy="3028950"/>
          </a:xfrm>
        </p:spPr>
      </p:pic>
      <p:pic>
        <p:nvPicPr>
          <p:cNvPr id="3074" name="Picture 2" descr="C:\Users\Сергей\Desktop\Новая папка (3)\happy-kids-in-the-park-with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268760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Игровой массаж</a:t>
            </a:r>
          </a:p>
        </p:txBody>
      </p:sp>
      <p:pic>
        <p:nvPicPr>
          <p:cNvPr id="13315" name="Содержимое 3" descr="P1010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Пальчиковые игры</a:t>
            </a:r>
          </a:p>
        </p:txBody>
      </p:sp>
      <p:pic>
        <p:nvPicPr>
          <p:cNvPr id="14339" name="Содержимое 7" descr="P1010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Речевые игры</a:t>
            </a:r>
          </a:p>
        </p:txBody>
      </p:sp>
      <p:pic>
        <p:nvPicPr>
          <p:cNvPr id="15363" name="Содержимое 5" descr="P1010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2626"/>
            <a:ext cx="4038600" cy="3028950"/>
          </a:xfrm>
        </p:spPr>
      </p:pic>
      <p:pic>
        <p:nvPicPr>
          <p:cNvPr id="15364" name="Picture 2" descr="C:\Users\ACER\фото по здоровьюсбережению\P1010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>
            <a:noAutofit/>
          </a:bodyPr>
          <a:lstStyle/>
          <a:p>
            <a:pPr eaLnBrk="1" hangingPunct="1"/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Секреты </a:t>
            </a:r>
            <a:r>
              <a:rPr lang="ru-RU" sz="2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здоровьесберегающей</a:t>
            </a:r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педагогики:</a:t>
            </a: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1. 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Секрет доброты – необходимо дарить радость людям, чтобы они сами стали дарить добро окружающим.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2. Секрет успешности (в делах, в жизни вообще) – стремление и готовность дарить радость себе и другим, чтобы уметь находить повод для радости всегда, как бы ни трудна была жизнь.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3. Секрет эффективности усилий по созданию 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здоровьесберегающего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пространства – профессионализм всех работающих в образовательном  учреждении педагогов.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4. Секрет соответствия создаваемого задуманному – объективное отслеживание получаемых результатов.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5. Секрет результативности – целенаправленное воспитание культуры здоровья детей, способности и умения заботиться о собственном здоровье.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6. Секрет технологичности – создание работающей технологии из суммы разрозненных программ, приёмов, методов возможно лишь при наличии единства целей, задач, принципов и методологий.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7. Секрет истинности – интуитивное ощущение непротиворечивости того, что делается.</a:t>
            </a:r>
            <a:b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2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Научная основа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здоровьесбережения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базируется на программах и методических пособиях по музыкальному воспитанию: «Методика музыкального воспитания в детском саду» Н. Ветлугиной,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«Музыкальное воспитание дошкольников»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О.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Радыновой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Программа «Элементарное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музицирование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с дошкольниками»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Т.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Тютюнниковой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Программа «Ритмическая мозаика»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А. Бурениной.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47386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7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Спасибо за внимание</a:t>
            </a:r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!</a:t>
            </a:r>
          </a:p>
        </p:txBody>
      </p:sp>
      <p:pic>
        <p:nvPicPr>
          <p:cNvPr id="4098" name="Picture 2" descr="C:\Users\Сергей\Desktop\Новая папка (3)\4246830-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2759589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Здоровьесберегающие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технологии используемые музыкальным руководителем в непосредственно образовательной деятельности, развивают не только музыкальные способности, но и помогают развивать и укреплять здоровье ребенка.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Сергей\Desktop\Новая папка (3)\cheerful-kids-playing-on-a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6176" y="4725145"/>
            <a:ext cx="267886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12776"/>
            <a:ext cx="55446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Цель: сохранить и укрепить здоровье дошкольников на музыкальных занятиях.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Сергей\Desktop\Новая папка (3)\cheerful-kids-playing-on-a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6736"/>
            <a:ext cx="2088232" cy="140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9"/>
            <a:ext cx="70567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• 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Развивать музыкальные и творческие способности с помощью </a:t>
            </a:r>
            <a:r>
              <a:rPr lang="ru-RU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здоровьесберегающих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технологий, исходя из возрастных и индивидуальных возможностей ребенка. 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• Развивать и укреплять здоровье ребенка, через систему дыхательных упражнений. Охранять детский певческий голосовой аппарат.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• Воспитывать уважительное отношение к культуре страны, патриотические чувства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• Формировать положительное отношение ребенка к окружающему миру, к своей семье, самому се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бе. 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6470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Основная форма музыкальной деятельности в ДОУ – непосредственно образовательная деятельность ОО «Музыка», в ходе которой осуществляется систематическое, целенаправленное и всестороннее воспитание и формирование музыкальных и творческих способностей ребенка.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Users\Сергей\Desktop\Новая папка (3)\illustration-of-a-kids-on-a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4650801"/>
            <a:ext cx="1800200" cy="1830712"/>
          </a:xfrm>
          <a:prstGeom prst="rect">
            <a:avLst/>
          </a:prstGeom>
          <a:noFill/>
        </p:spPr>
      </p:pic>
      <p:pic>
        <p:nvPicPr>
          <p:cNvPr id="3075" name="Picture 3" descr="C:\Users\Сергей\Desktop\Новая папка (3)\happy-kids-in-the-park-with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86916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1052736"/>
            <a:ext cx="7560840" cy="5805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В системе музыкально-оздоровительной работы, в процессе музыкального  воспитания использую </a:t>
            </a:r>
            <a:b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следующие </a:t>
            </a:r>
            <a:r>
              <a:rPr kumimoji="0" lang="ru-RU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здоровьесберегающие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технологии:</a:t>
            </a:r>
            <a:b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Валеологические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песенки-распевки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/>
            </a:r>
            <a:b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Дыхательная гимнастика</a:t>
            </a:r>
            <a:b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Артикуляционная гимнастика</a:t>
            </a:r>
            <a:b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Оздоровительные и </a:t>
            </a:r>
            <a:r>
              <a:rPr kumimoji="0" lang="ru-RU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фонопедические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упражнения</a:t>
            </a:r>
            <a:b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                                             Игровой массаж</a:t>
            </a:r>
            <a:b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                                                    Пальчиковые игры</a:t>
            </a:r>
            <a:b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                                             Речевые игры</a:t>
            </a:r>
            <a:b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                                                     Музыкотерапию.</a:t>
            </a:r>
          </a:p>
        </p:txBody>
      </p:sp>
      <p:pic>
        <p:nvPicPr>
          <p:cNvPr id="4098" name="Picture 2" descr="C:\Users\Сергей\Desktop\Новая папка (3)\kids-playing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81128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Научная основа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здоровьесбережения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базируется на программах и методических пособиях по музыкальному воспитанию: «Методика музыкального воспитания в детском саду» Н. Ветлугиной,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«Музыкальное воспитание дошкольников»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О.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Радыновой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Программа «Элементарное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музицирование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с дошкольниками»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Т.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Тютюнниковой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Программа «Ритмическая мозаика»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А. Бурениной.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Валеологические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песенки-распевки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и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самомассаж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219" name="P1010451.JPG" descr="C:\Users\ACER\Desktop\здоровьесбережение\P10104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573016"/>
            <a:ext cx="3600400" cy="2700300"/>
          </a:xfrm>
        </p:spPr>
      </p:pic>
      <p:pic>
        <p:nvPicPr>
          <p:cNvPr id="9220" name="Picture 2" descr="C:\Users\ACER\фото по здоровьюсбережению\P10104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" y="1484313"/>
            <a:ext cx="4032249" cy="3024187"/>
          </a:xfrm>
        </p:spPr>
      </p:pic>
      <p:pic>
        <p:nvPicPr>
          <p:cNvPr id="1027" name="Picture 3" descr="C:\Users\Сергей\Desktop\Новая папка (3)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45329" y="1178751"/>
            <a:ext cx="2005937" cy="2106233"/>
          </a:xfrm>
          <a:prstGeom prst="rect">
            <a:avLst/>
          </a:prstGeom>
          <a:noFill/>
        </p:spPr>
      </p:pic>
      <p:pic>
        <p:nvPicPr>
          <p:cNvPr id="1028" name="Picture 4" descr="C:\Users\Сергей\Desktop\Новая папка (3)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653136"/>
            <a:ext cx="1152128" cy="12097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Дыхательная гимнастика</a:t>
            </a:r>
          </a:p>
        </p:txBody>
      </p:sp>
      <p:pic>
        <p:nvPicPr>
          <p:cNvPr id="10243" name="Содержимое 4" descr="P1010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0201" y="1556792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173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Использование технологии  здоровьесбережения в практической работе музыкального руководителя </vt:lpstr>
      <vt:lpstr>Слайд 2</vt:lpstr>
      <vt:lpstr>Слайд 3</vt:lpstr>
      <vt:lpstr>Слайд 4</vt:lpstr>
      <vt:lpstr>Слайд 5</vt:lpstr>
      <vt:lpstr>Слайд 6</vt:lpstr>
      <vt:lpstr>Слайд 7</vt:lpstr>
      <vt:lpstr>Валеологические песенки-распевки и  самомассаж</vt:lpstr>
      <vt:lpstr>Дыхательная гимнастика</vt:lpstr>
      <vt:lpstr>Артикуляционная гимнастика </vt:lpstr>
      <vt:lpstr>Оздоровительные и фонопедические упражнения </vt:lpstr>
      <vt:lpstr>Речевые игры</vt:lpstr>
      <vt:lpstr>Игровой массаж</vt:lpstr>
      <vt:lpstr>Пальчиковые игры</vt:lpstr>
      <vt:lpstr>Речевые игры</vt:lpstr>
      <vt:lpstr>Секреты здоровьесберегающей педагогики: 1. Секрет доброты – необходимо дарить радость людям, чтобы они сами стали дарить добро окружающим. 2. Секрет успешности (в делах, в жизни вообще) – стремление и готовность дарить радость себе и другим, чтобы уметь находить повод для радости всегда, как бы ни трудна была жизнь. 3. Секрет эффективности усилий по созданию здоровьесберегающего пространства – профессионализм всех работающих в образовательном  учреждении педагогов. 4. Секрет соответствия создаваемого задуманному – объективное отслеживание получаемых результатов. 5. Секрет результативности – целенаправленное воспитание культуры здоровья детей, способности и умения заботиться о собственном здоровье. 6. Секрет технологичности – создание работающей технологии из суммы разрозненных программ, приёмов, методов возможно лишь при наличии единства целей, задач, принципов и методологий. 7. Секрет истинности – интуитивное ощущение непротиворечивости того, что делается. </vt:lpstr>
      <vt:lpstr>Научная основа здоровьесбережения базируется на программах и методических пособиях по музыкальному воспитанию: «Методика музыкального воспитания в детском саду» Н. Ветлугиной,  «Музыкальное воспитание дошкольников»  О. Радыновой,  Программа «Элементарное музицирование с дошкольниками»  Т. Тютюнниковой,  Программа «Ритмическая мозаика»  А. Бурениной.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Сергей</cp:lastModifiedBy>
  <cp:revision>29</cp:revision>
  <dcterms:created xsi:type="dcterms:W3CDTF">2015-05-03T06:58:13Z</dcterms:created>
  <dcterms:modified xsi:type="dcterms:W3CDTF">2015-11-30T20:21:32Z</dcterms:modified>
</cp:coreProperties>
</file>